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2" r:id="rId1"/>
  </p:sldMasterIdLst>
  <p:notesMasterIdLst>
    <p:notesMasterId r:id="rId34"/>
  </p:notesMasterIdLst>
  <p:sldIdLst>
    <p:sldId id="256" r:id="rId2"/>
    <p:sldId id="257" r:id="rId3"/>
    <p:sldId id="258" r:id="rId4"/>
    <p:sldId id="279" r:id="rId5"/>
    <p:sldId id="259" r:id="rId6"/>
    <p:sldId id="281" r:id="rId7"/>
    <p:sldId id="282" r:id="rId8"/>
    <p:sldId id="261" r:id="rId9"/>
    <p:sldId id="262" r:id="rId10"/>
    <p:sldId id="264" r:id="rId11"/>
    <p:sldId id="265" r:id="rId12"/>
    <p:sldId id="268" r:id="rId13"/>
    <p:sldId id="269" r:id="rId14"/>
    <p:sldId id="270" r:id="rId15"/>
    <p:sldId id="271" r:id="rId16"/>
    <p:sldId id="273" r:id="rId17"/>
    <p:sldId id="275" r:id="rId18"/>
    <p:sldId id="276" r:id="rId19"/>
    <p:sldId id="278" r:id="rId20"/>
    <p:sldId id="283" r:id="rId21"/>
    <p:sldId id="284" r:id="rId22"/>
    <p:sldId id="285" r:id="rId23"/>
    <p:sldId id="290" r:id="rId24"/>
    <p:sldId id="291" r:id="rId25"/>
    <p:sldId id="292" r:id="rId26"/>
    <p:sldId id="286" r:id="rId27"/>
    <p:sldId id="287" r:id="rId28"/>
    <p:sldId id="288" r:id="rId29"/>
    <p:sldId id="289" r:id="rId30"/>
    <p:sldId id="266" r:id="rId31"/>
    <p:sldId id="267" r:id="rId32"/>
    <p:sldId id="28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876" y="-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D84BE-45C6-49BB-9486-AD08BEE02557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65778-7DB5-4601-AB6A-AE22A3C3DD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447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65778-7DB5-4601-AB6A-AE22A3C3DD1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435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65778-7DB5-4601-AB6A-AE22A3C3DD11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40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96C5-00ED-4A26-9537-A8F52D2C13D5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41516F-2F34-4388-B60A-90D29343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43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96C5-00ED-4A26-9537-A8F52D2C13D5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A41516F-2F34-4388-B60A-90D29343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94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96C5-00ED-4A26-9537-A8F52D2C13D5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A41516F-2F34-4388-B60A-90D29343636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8095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96C5-00ED-4A26-9537-A8F52D2C13D5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A41516F-2F34-4388-B60A-90D29343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14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96C5-00ED-4A26-9537-A8F52D2C13D5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A41516F-2F34-4388-B60A-90D29343636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8034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96C5-00ED-4A26-9537-A8F52D2C13D5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A41516F-2F34-4388-B60A-90D29343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76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96C5-00ED-4A26-9537-A8F52D2C13D5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516F-2F34-4388-B60A-90D29343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69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96C5-00ED-4A26-9537-A8F52D2C13D5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516F-2F34-4388-B60A-90D29343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6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96C5-00ED-4A26-9537-A8F52D2C13D5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516F-2F34-4388-B60A-90D29343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17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96C5-00ED-4A26-9537-A8F52D2C13D5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A41516F-2F34-4388-B60A-90D29343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63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96C5-00ED-4A26-9537-A8F52D2C13D5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A41516F-2F34-4388-B60A-90D29343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15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96C5-00ED-4A26-9537-A8F52D2C13D5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A41516F-2F34-4388-B60A-90D29343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53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96C5-00ED-4A26-9537-A8F52D2C13D5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516F-2F34-4388-B60A-90D29343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83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96C5-00ED-4A26-9537-A8F52D2C13D5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516F-2F34-4388-B60A-90D29343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96C5-00ED-4A26-9537-A8F52D2C13D5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1516F-2F34-4388-B60A-90D29343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70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96C5-00ED-4A26-9537-A8F52D2C13D5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A41516F-2F34-4388-B60A-90D29343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8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E96C5-00ED-4A26-9537-A8F52D2C13D5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A41516F-2F34-4388-B60A-90D293436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2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  <p:sldLayoutId id="2147483914" r:id="rId12"/>
    <p:sldLayoutId id="2147483915" r:id="rId13"/>
    <p:sldLayoutId id="2147483916" r:id="rId14"/>
    <p:sldLayoutId id="2147483917" r:id="rId15"/>
    <p:sldLayoutId id="21474839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projects/spring-boot" TargetMode="External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s3generator.com/" TargetMode="External"/><Relationship Id="rId5" Type="http://schemas.openxmlformats.org/officeDocument/2006/relationships/hyperlink" Target="https://reactstrap.github.io/" TargetMode="External"/><Relationship Id="rId4" Type="http://schemas.openxmlformats.org/officeDocument/2006/relationships/hyperlink" Target="https://reactjs.org/doc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2" y="1533939"/>
            <a:ext cx="8915399" cy="2262781"/>
          </a:xfrm>
        </p:spPr>
        <p:txBody>
          <a:bodyPr/>
          <a:lstStyle/>
          <a:p>
            <a:r>
              <a:rPr lang="en-US" dirty="0" smtClean="0"/>
              <a:t>Hospital Management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1" y="4167779"/>
            <a:ext cx="8915399" cy="1126283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			By</a:t>
            </a:r>
          </a:p>
          <a:p>
            <a:r>
              <a:rPr lang="en-US" dirty="0" smtClean="0"/>
              <a:t>						</a:t>
            </a:r>
            <a:r>
              <a:rPr lang="en-US" dirty="0" err="1" smtClean="0"/>
              <a:t>Sahil</a:t>
            </a:r>
            <a:r>
              <a:rPr lang="en-US" dirty="0" smtClean="0"/>
              <a:t> Patel 1137</a:t>
            </a:r>
          </a:p>
          <a:p>
            <a:r>
              <a:rPr lang="en-US" dirty="0" smtClean="0"/>
              <a:t>					          </a:t>
            </a:r>
            <a:r>
              <a:rPr lang="en-US" dirty="0" err="1" smtClean="0"/>
              <a:t>Saurabh</a:t>
            </a:r>
            <a:r>
              <a:rPr lang="en-US" dirty="0" smtClean="0"/>
              <a:t> </a:t>
            </a:r>
            <a:r>
              <a:rPr lang="en-US" dirty="0" err="1" smtClean="0"/>
              <a:t>Jadhav</a:t>
            </a:r>
            <a:r>
              <a:rPr lang="en-US" dirty="0" smtClean="0"/>
              <a:t>  1074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9535" y="657019"/>
            <a:ext cx="1983596" cy="410818"/>
          </a:xfrm>
        </p:spPr>
        <p:txBody>
          <a:bodyPr/>
          <a:lstStyle/>
          <a:p>
            <a:r>
              <a:rPr lang="en-US" dirty="0" smtClean="0"/>
              <a:t>ER Diagram</a:t>
            </a:r>
            <a:endParaRPr lang="en-US" dirty="0"/>
          </a:p>
        </p:txBody>
      </p:sp>
      <p:pic>
        <p:nvPicPr>
          <p:cNvPr id="2050" name="Picture 2" descr="C:\Users\Sahil\Downloads\ER.DIAGRAM (5)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8850" y="-3119438"/>
            <a:ext cx="14109700" cy="13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46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096397" y="859319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Sequence diagram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5" name="Picture 3" descr="C:\Users\Sahil\Desktop\Sequence Di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501185"/>
            <a:ext cx="8474077" cy="517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34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5571"/>
            <a:ext cx="12191999" cy="1280890"/>
          </a:xfrm>
        </p:spPr>
        <p:txBody>
          <a:bodyPr/>
          <a:lstStyle/>
          <a:p>
            <a:pPr algn="ctr"/>
            <a:r>
              <a:rPr lang="en-US" dirty="0" smtClean="0"/>
              <a:t>Test Screens </a:t>
            </a:r>
            <a:endParaRPr lang="en-US" dirty="0"/>
          </a:p>
        </p:txBody>
      </p:sp>
      <p:pic>
        <p:nvPicPr>
          <p:cNvPr id="4099" name="Picture 3" descr="C:\Users\Sahil\Desktop\ss project\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330" y="1025770"/>
            <a:ext cx="9998151" cy="562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5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3" name="Picture 3" descr="C:\Users\Sahil\Desktop\ss project\f1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36" y="705564"/>
            <a:ext cx="10374557" cy="583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10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2" descr="C:\Users\Sahil\Desktop\ss project\f1.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62" y="477900"/>
            <a:ext cx="10621107" cy="597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06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ahil\Desktop\ss project\f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"/>
            <a:ext cx="6119448" cy="344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Sahil\Desktop\ss project\f2.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184" y="3153133"/>
            <a:ext cx="6685816" cy="370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333" y="1179443"/>
            <a:ext cx="8023850" cy="5075583"/>
          </a:xfrm>
          <a:prstGeom prst="rect">
            <a:avLst/>
          </a:prstGeom>
        </p:spPr>
      </p:pic>
      <p:pic>
        <p:nvPicPr>
          <p:cNvPr id="7170" name="Picture 2" descr="C:\Users\Sahil\Desktop\ss project\f2.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3" y="427038"/>
            <a:ext cx="11092481" cy="609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22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5" name="Picture 3" descr="C:\Users\Sahil\Desktop\ss project\f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179388"/>
            <a:ext cx="11136313" cy="64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17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Sahil\Desktop\ss project\f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138" y="136526"/>
            <a:ext cx="7054362" cy="39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Sahil\Desktop\ss project\f4.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9" y="3103677"/>
            <a:ext cx="6403120" cy="368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75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Sahil\Desktop\ss project\f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103188"/>
            <a:ext cx="11336337" cy="66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07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24110"/>
            <a:ext cx="12191999" cy="128089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Table OF Content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59429"/>
            <a:ext cx="8915400" cy="4163075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Technologies used</a:t>
            </a:r>
          </a:p>
          <a:p>
            <a:r>
              <a:rPr lang="en-US" dirty="0" smtClean="0"/>
              <a:t>Modules</a:t>
            </a:r>
          </a:p>
          <a:p>
            <a:r>
              <a:rPr lang="en-US" smtClean="0"/>
              <a:t>System </a:t>
            </a:r>
            <a:r>
              <a:rPr lang="en-US" dirty="0" smtClean="0"/>
              <a:t>Architecture</a:t>
            </a:r>
          </a:p>
          <a:p>
            <a:r>
              <a:rPr lang="en-US" dirty="0" smtClean="0"/>
              <a:t>System Design</a:t>
            </a:r>
          </a:p>
          <a:p>
            <a:r>
              <a:rPr lang="en-US" dirty="0" smtClean="0"/>
              <a:t>ER Diagram</a:t>
            </a:r>
          </a:p>
          <a:p>
            <a:r>
              <a:rPr lang="en-US" dirty="0" smtClean="0"/>
              <a:t>Use Case Diagram</a:t>
            </a:r>
          </a:p>
          <a:p>
            <a:r>
              <a:rPr lang="en-US" dirty="0" smtClean="0"/>
              <a:t>Sequence Diagram </a:t>
            </a:r>
          </a:p>
          <a:p>
            <a:r>
              <a:rPr lang="en-US" dirty="0" smtClean="0"/>
              <a:t>Conclusion and Future Scope.</a:t>
            </a:r>
          </a:p>
          <a:p>
            <a:r>
              <a:rPr lang="en-US" dirty="0" smtClean="0"/>
              <a:t>References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7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C:\Users\Sahil\Desktop\ss project\f6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90" y="462993"/>
            <a:ext cx="11874710" cy="610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774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C:\Users\Sahil\Desktop\ss project\f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0"/>
            <a:ext cx="11879263" cy="664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61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Sahil\Desktop\ss project\f8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029" y="430183"/>
            <a:ext cx="7736113" cy="620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779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ahil\Downloads\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2" y="0"/>
            <a:ext cx="11509324" cy="363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ahil\Downloads\Add_hospit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644" y="3614316"/>
            <a:ext cx="7728528" cy="31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691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146" name="Picture 2" descr="C:\Users\Sahil\Downloads\view_hospi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0" y="0"/>
            <a:ext cx="11390766" cy="448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Sahil\Downloads\view_pat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929" y="3805012"/>
            <a:ext cx="10291761" cy="327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416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ahil\Downloads\view_do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4" y="1099644"/>
            <a:ext cx="10987769" cy="35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933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C:\Users\Sahil\Downloads\desc_u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05" y="368527"/>
            <a:ext cx="8055586" cy="275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Sahil\Downloads\desc_doc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468" y="3831545"/>
            <a:ext cx="6773896" cy="26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07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ahil\Downloads\desc_hospit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81" y="319314"/>
            <a:ext cx="6404741" cy="270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ahil\Downloads\desc_pati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652" y="3024868"/>
            <a:ext cx="8097523" cy="331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319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ahil\Downloads\user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657"/>
            <a:ext cx="11943254" cy="402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ahil\Downloads\data_pat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5" y="4423229"/>
            <a:ext cx="54292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469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ahil\Downloads\data_hospital (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334" y="1306286"/>
            <a:ext cx="7825978" cy="452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45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24110"/>
            <a:ext cx="12191999" cy="1280890"/>
          </a:xfrm>
        </p:spPr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web based application to provide web based platform to the amusement </a:t>
            </a:r>
            <a:r>
              <a:rPr lang="en-US" dirty="0" smtClean="0"/>
              <a:t>park </a:t>
            </a:r>
            <a:r>
              <a:rPr lang="en-US" dirty="0"/>
              <a:t>o</a:t>
            </a:r>
            <a:r>
              <a:rPr lang="en-US" dirty="0" smtClean="0"/>
              <a:t>wners. </a:t>
            </a:r>
          </a:p>
          <a:p>
            <a:endParaRPr lang="en-US" dirty="0" smtClean="0"/>
          </a:p>
          <a:p>
            <a:r>
              <a:rPr lang="en-US" dirty="0" smtClean="0"/>
              <a:t>Owners </a:t>
            </a:r>
            <a:r>
              <a:rPr lang="en-US" dirty="0"/>
              <a:t>will be able to launch their upgraded facilities and new offers to </a:t>
            </a:r>
            <a:r>
              <a:rPr lang="en-US" dirty="0" smtClean="0"/>
              <a:t>grow Business. </a:t>
            </a:r>
          </a:p>
          <a:p>
            <a:endParaRPr lang="en-US" dirty="0" smtClean="0"/>
          </a:p>
          <a:p>
            <a:r>
              <a:rPr lang="en-US" dirty="0" smtClean="0"/>
              <a:t>Amusement </a:t>
            </a:r>
            <a:r>
              <a:rPr lang="en-US" dirty="0"/>
              <a:t>park owners can provide users a convenient and interactive </a:t>
            </a:r>
            <a:r>
              <a:rPr lang="en-US" dirty="0" smtClean="0"/>
              <a:t>user Interface and Payment gateways.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84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24110"/>
            <a:ext cx="12191999" cy="1280890"/>
          </a:xfrm>
        </p:spPr>
        <p:txBody>
          <a:bodyPr/>
          <a:lstStyle/>
          <a:p>
            <a:pPr algn="ctr"/>
            <a:r>
              <a:rPr lang="en-US" dirty="0" smtClean="0"/>
              <a:t>Conclusion And Future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298" y="2080591"/>
            <a:ext cx="9652553" cy="3777622"/>
          </a:xfrm>
        </p:spPr>
        <p:txBody>
          <a:bodyPr/>
          <a:lstStyle/>
          <a:p>
            <a:r>
              <a:rPr lang="en-US" sz="2400" b="1" dirty="0" smtClean="0"/>
              <a:t>Conclusion</a:t>
            </a:r>
          </a:p>
          <a:p>
            <a:endParaRPr lang="en-US" dirty="0" smtClean="0"/>
          </a:p>
          <a:p>
            <a:pPr lvl="2"/>
            <a:r>
              <a:rPr lang="en-IN" sz="1600" dirty="0"/>
              <a:t>This is to conclude that the project that we undertook was worked upon with a sincere effort. Most of the requirements have been fulfilled up to the mark</a:t>
            </a:r>
            <a:r>
              <a:rPr lang="en-IN" sz="1600" dirty="0" smtClean="0"/>
              <a:t>.</a:t>
            </a:r>
            <a:endParaRPr lang="en-US" sz="1600" dirty="0"/>
          </a:p>
          <a:p>
            <a:pPr lvl="2"/>
            <a:r>
              <a:rPr lang="en-IN" sz="1600" dirty="0"/>
              <a:t>The project made here is just to ensure that this product could be valid in today real challenging world. Here all the facilities are made and tested</a:t>
            </a:r>
            <a:r>
              <a:rPr lang="en-IN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9739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0115"/>
            <a:ext cx="11277599" cy="4296228"/>
          </a:xfrm>
        </p:spPr>
        <p:txBody>
          <a:bodyPr/>
          <a:lstStyle/>
          <a:p>
            <a:pPr lvl="4"/>
            <a:r>
              <a:rPr lang="en-US" sz="2800" b="1" dirty="0" smtClean="0"/>
              <a:t>Future Scope</a:t>
            </a:r>
          </a:p>
          <a:p>
            <a:r>
              <a:rPr lang="en-IN" dirty="0"/>
              <a:t>Keeping challenges in mind, </a:t>
            </a:r>
            <a:r>
              <a:rPr lang="en-IN" dirty="0" smtClean="0"/>
              <a:t>HMS </a:t>
            </a:r>
            <a:r>
              <a:rPr lang="en-IN" dirty="0"/>
              <a:t>was built from scratch to provide a solution by bringing convenience, predictability and quality together in the Indian healthcare ecosystem. HMS is unique in its approach to simplify doctor discovery and ease of booking and access. </a:t>
            </a:r>
            <a:endParaRPr lang="en-IN" sz="1200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1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24110"/>
            <a:ext cx="12191999" cy="1280890"/>
          </a:xfrm>
        </p:spPr>
        <p:txBody>
          <a:bodyPr/>
          <a:lstStyle/>
          <a:p>
            <a:pPr algn="ctr"/>
            <a:r>
              <a:rPr lang="en-US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>
                <a:hlinkClick r:id="rId2"/>
              </a:rPr>
              <a:t>https://getbootstrap.com/</a:t>
            </a:r>
            <a:endParaRPr lang="en-IN" dirty="0"/>
          </a:p>
          <a:p>
            <a:pPr lvl="0"/>
            <a:r>
              <a:rPr lang="en-US" u="sng" dirty="0">
                <a:hlinkClick r:id="rId3"/>
              </a:rPr>
              <a:t>https://spring.io/projects/spring-boot</a:t>
            </a:r>
            <a:endParaRPr lang="en-IN" dirty="0"/>
          </a:p>
          <a:p>
            <a:pPr lvl="0"/>
            <a:r>
              <a:rPr lang="en-US" u="sng" dirty="0">
                <a:hlinkClick r:id="rId4"/>
              </a:rPr>
              <a:t>https://reactjs.org/docs/</a:t>
            </a:r>
            <a:endParaRPr lang="en-IN" dirty="0"/>
          </a:p>
          <a:p>
            <a:pPr lvl="0"/>
            <a:r>
              <a:rPr lang="en-US" u="sng" dirty="0">
                <a:hlinkClick r:id="rId5"/>
              </a:rPr>
              <a:t>https://reactstrap.github.io/</a:t>
            </a:r>
            <a:endParaRPr lang="en-IN" dirty="0"/>
          </a:p>
          <a:p>
            <a:pPr lvl="0"/>
            <a:r>
              <a:rPr lang="en-US" u="sng" dirty="0">
                <a:hlinkClick r:id="rId6"/>
              </a:rPr>
              <a:t>https://css3generator.com/</a:t>
            </a:r>
            <a:r>
              <a:rPr lang="en-US" u="sng" dirty="0"/>
              <a:t>   </a:t>
            </a:r>
            <a:endParaRPr lang="en-IN" dirty="0"/>
          </a:p>
          <a:p>
            <a:pPr lvl="0"/>
            <a:r>
              <a:rPr lang="en-US" dirty="0">
                <a:solidFill>
                  <a:srgbClr val="FF0000"/>
                </a:solidFill>
              </a:rPr>
              <a:t>https://help.practo.com/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2301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24110"/>
            <a:ext cx="12191999" cy="1280890"/>
          </a:xfrm>
        </p:spPr>
        <p:txBody>
          <a:bodyPr/>
          <a:lstStyle/>
          <a:p>
            <a:pPr algn="ctr"/>
            <a:r>
              <a:rPr lang="en-US" dirty="0" smtClean="0"/>
              <a:t>Technologies Used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80452"/>
          </a:xfrm>
        </p:spPr>
        <p:txBody>
          <a:bodyPr/>
          <a:lstStyle/>
          <a:p>
            <a:r>
              <a:rPr lang="en-US" dirty="0" smtClean="0"/>
              <a:t>Backend : </a:t>
            </a:r>
          </a:p>
          <a:p>
            <a:pPr lvl="1"/>
            <a:r>
              <a:rPr lang="en-US" dirty="0" smtClean="0"/>
              <a:t>Spring Boot</a:t>
            </a:r>
            <a:endParaRPr lang="en-IN" dirty="0" smtClean="0"/>
          </a:p>
          <a:p>
            <a:pPr lvl="1"/>
            <a:r>
              <a:rPr lang="en-US" dirty="0" smtClean="0"/>
              <a:t>REST </a:t>
            </a:r>
            <a:r>
              <a:rPr lang="en-US" dirty="0" err="1" smtClean="0"/>
              <a:t>api</a:t>
            </a:r>
            <a:endParaRPr lang="en-US" dirty="0"/>
          </a:p>
          <a:p>
            <a:pPr lvl="1"/>
            <a:r>
              <a:rPr lang="en-US" dirty="0" smtClean="0"/>
              <a:t>Spring Data JPA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342900" lvl="1" indent="-342900"/>
            <a:r>
              <a:rPr lang="en-US" sz="1800" dirty="0"/>
              <a:t>Frontend : </a:t>
            </a:r>
            <a:endParaRPr lang="en-US" sz="1800" dirty="0" smtClean="0"/>
          </a:p>
          <a:p>
            <a:pPr marL="742950" lvl="2" indent="-342900"/>
            <a:r>
              <a:rPr lang="en-US" dirty="0" smtClean="0"/>
              <a:t>Node.JS</a:t>
            </a:r>
          </a:p>
          <a:p>
            <a:pPr marL="742950" lvl="2" indent="-342900"/>
            <a:r>
              <a:rPr lang="en-US" dirty="0" smtClean="0"/>
              <a:t>REACT Framework</a:t>
            </a:r>
          </a:p>
          <a:p>
            <a:pPr marL="742950" lvl="2" indent="-342900"/>
            <a:r>
              <a:rPr lang="en-US" dirty="0" smtClean="0"/>
              <a:t>CSS</a:t>
            </a:r>
          </a:p>
          <a:p>
            <a:pPr marL="742950" lvl="2" indent="-342900"/>
            <a:r>
              <a:rPr lang="en-US" smtClean="0"/>
              <a:t>Bootstrap 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5989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624110"/>
            <a:ext cx="12191999" cy="1280890"/>
          </a:xfrm>
        </p:spPr>
        <p:txBody>
          <a:bodyPr/>
          <a:lstStyle/>
          <a:p>
            <a:pPr algn="ctr"/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2812" y="1739900"/>
            <a:ext cx="8929688" cy="4603122"/>
          </a:xfrm>
        </p:spPr>
        <p:txBody>
          <a:bodyPr>
            <a:normAutofit fontScale="85000" lnSpcReduction="20000"/>
          </a:bodyPr>
          <a:lstStyle/>
          <a:p>
            <a:r>
              <a:rPr lang="en-IN" b="1" i="1" u="sng" dirty="0"/>
              <a:t>Admin Module :</a:t>
            </a:r>
            <a:r>
              <a:rPr lang="en-IN" i="1" u="sng" dirty="0"/>
              <a:t> </a:t>
            </a:r>
            <a:endParaRPr lang="en-IN" sz="1200" dirty="0"/>
          </a:p>
          <a:p>
            <a:r>
              <a:rPr lang="en-US" dirty="0"/>
              <a:t>·  Login</a:t>
            </a:r>
            <a:endParaRPr lang="en-IN" sz="1200" dirty="0"/>
          </a:p>
          <a:p>
            <a:r>
              <a:rPr lang="en-US" dirty="0"/>
              <a:t> · Logout</a:t>
            </a:r>
            <a:endParaRPr lang="en-IN" sz="1200" dirty="0"/>
          </a:p>
          <a:p>
            <a:r>
              <a:rPr lang="en-US" dirty="0"/>
              <a:t> · Update Profile</a:t>
            </a:r>
            <a:endParaRPr lang="en-IN" sz="1200" dirty="0"/>
          </a:p>
          <a:p>
            <a:r>
              <a:rPr lang="en-US" dirty="0"/>
              <a:t> · View Patient Details</a:t>
            </a:r>
            <a:endParaRPr lang="en-IN" sz="1200" dirty="0"/>
          </a:p>
          <a:p>
            <a:r>
              <a:rPr lang="en-US" dirty="0"/>
              <a:t> · Add Hospital</a:t>
            </a:r>
            <a:endParaRPr lang="en-IN" sz="1200" dirty="0"/>
          </a:p>
          <a:p>
            <a:r>
              <a:rPr lang="en-US" dirty="0"/>
              <a:t>·  Add /Update services</a:t>
            </a:r>
            <a:endParaRPr lang="en-IN" sz="1200" dirty="0"/>
          </a:p>
          <a:p>
            <a:r>
              <a:rPr lang="en-US" dirty="0"/>
              <a:t>· View Contact Details</a:t>
            </a:r>
            <a:endParaRPr lang="en-IN" sz="1200" dirty="0"/>
          </a:p>
          <a:p>
            <a:pPr marL="0" indent="0">
              <a:buNone/>
            </a:pPr>
            <a:endParaRPr lang="en-IN" sz="1200" dirty="0"/>
          </a:p>
          <a:p>
            <a:r>
              <a:rPr lang="en-IN" b="1" i="1" u="sng" dirty="0" err="1"/>
              <a:t>HospitalModule</a:t>
            </a:r>
            <a:r>
              <a:rPr lang="en-IN" b="1" i="1" u="sng" dirty="0"/>
              <a:t>:                                             </a:t>
            </a:r>
            <a:endParaRPr lang="en-IN" sz="1200" dirty="0"/>
          </a:p>
          <a:p>
            <a:r>
              <a:rPr lang="en-US" sz="1600" dirty="0"/>
              <a:t>  </a:t>
            </a:r>
            <a:r>
              <a:rPr lang="en-US" dirty="0"/>
              <a:t>·  </a:t>
            </a:r>
            <a:r>
              <a:rPr lang="en-IN" dirty="0"/>
              <a:t>Login </a:t>
            </a:r>
            <a:endParaRPr lang="en-IN" sz="1200" dirty="0"/>
          </a:p>
          <a:p>
            <a:r>
              <a:rPr lang="en-US" dirty="0"/>
              <a:t>  ·  </a:t>
            </a:r>
            <a:r>
              <a:rPr lang="en-IN" dirty="0"/>
              <a:t>Logout </a:t>
            </a:r>
            <a:endParaRPr lang="en-IN" sz="1200" dirty="0"/>
          </a:p>
          <a:p>
            <a:r>
              <a:rPr lang="en-US" dirty="0"/>
              <a:t>  ·  </a:t>
            </a:r>
            <a:r>
              <a:rPr lang="en-IN" dirty="0"/>
              <a:t>Update Profile</a:t>
            </a:r>
            <a:endParaRPr lang="en-IN" sz="1200" dirty="0"/>
          </a:p>
          <a:p>
            <a:r>
              <a:rPr lang="en-US" dirty="0"/>
              <a:t>  ·  </a:t>
            </a:r>
            <a:r>
              <a:rPr lang="en-IN" dirty="0"/>
              <a:t>Previous Medical History</a:t>
            </a:r>
            <a:endParaRPr lang="en-IN" sz="1200" dirty="0"/>
          </a:p>
          <a:p>
            <a:r>
              <a:rPr lang="en-US" dirty="0"/>
              <a:t>  ·  </a:t>
            </a:r>
            <a:r>
              <a:rPr lang="en-IN" dirty="0"/>
              <a:t>Bill </a:t>
            </a:r>
            <a:r>
              <a:rPr lang="en-IN" dirty="0" smtClean="0"/>
              <a:t>Check</a:t>
            </a:r>
          </a:p>
          <a:p>
            <a:endParaRPr lang="en-IN" sz="1200" dirty="0"/>
          </a:p>
          <a:p>
            <a:endParaRPr lang="en-IN" sz="1200" dirty="0" smtClean="0"/>
          </a:p>
          <a:p>
            <a:endParaRPr lang="en-IN" sz="1200" dirty="0"/>
          </a:p>
          <a:p>
            <a:endParaRPr lang="en-IN" sz="1200" dirty="0"/>
          </a:p>
          <a:p>
            <a:endParaRPr lang="en-IN" sz="1200" dirty="0"/>
          </a:p>
          <a:p>
            <a:pPr marL="0" indent="0">
              <a:buNone/>
            </a:pP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52706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1527" y="207817"/>
            <a:ext cx="8908473" cy="6276109"/>
          </a:xfrm>
        </p:spPr>
        <p:txBody>
          <a:bodyPr>
            <a:normAutofit lnSpcReduction="10000"/>
          </a:bodyPr>
          <a:lstStyle/>
          <a:p>
            <a:r>
              <a:rPr lang="en-IN" b="1" i="1" u="sng" dirty="0"/>
              <a:t>Reception Module :</a:t>
            </a:r>
            <a:r>
              <a:rPr lang="en-IN" i="1" u="sng" dirty="0"/>
              <a:t> </a:t>
            </a:r>
            <a:endParaRPr lang="en-IN" dirty="0"/>
          </a:p>
          <a:p>
            <a:r>
              <a:rPr lang="en-US" dirty="0"/>
              <a:t>·  Login</a:t>
            </a:r>
            <a:endParaRPr lang="en-IN" dirty="0"/>
          </a:p>
          <a:p>
            <a:r>
              <a:rPr lang="en-US" dirty="0"/>
              <a:t>· Logout</a:t>
            </a:r>
            <a:endParaRPr lang="en-IN" dirty="0"/>
          </a:p>
          <a:p>
            <a:r>
              <a:rPr lang="en-US" dirty="0"/>
              <a:t>· </a:t>
            </a:r>
            <a:r>
              <a:rPr lang="en-IN" dirty="0"/>
              <a:t>Update Profile</a:t>
            </a:r>
          </a:p>
          <a:p>
            <a:r>
              <a:rPr lang="en-US" dirty="0"/>
              <a:t>· View History</a:t>
            </a:r>
            <a:endParaRPr lang="en-IN" dirty="0"/>
          </a:p>
          <a:p>
            <a:r>
              <a:rPr lang="en-US" dirty="0"/>
              <a:t>· </a:t>
            </a:r>
            <a:r>
              <a:rPr lang="en-IN" dirty="0"/>
              <a:t>Check Bill Status</a:t>
            </a:r>
          </a:p>
          <a:p>
            <a:r>
              <a:rPr lang="en-US" dirty="0"/>
              <a:t>·  </a:t>
            </a:r>
            <a:r>
              <a:rPr lang="en-IN" dirty="0"/>
              <a:t>Check Appointment Status</a:t>
            </a:r>
          </a:p>
          <a:p>
            <a:r>
              <a:rPr lang="en-US" b="1" i="1" u="dbl" dirty="0"/>
              <a:t>Doctor Module:</a:t>
            </a:r>
            <a:endParaRPr lang="en-IN" dirty="0"/>
          </a:p>
          <a:p>
            <a:r>
              <a:rPr lang="en-US" dirty="0"/>
              <a:t>· Login </a:t>
            </a:r>
            <a:endParaRPr lang="en-IN" dirty="0"/>
          </a:p>
          <a:p>
            <a:r>
              <a:rPr lang="en-US" dirty="0"/>
              <a:t>· Logout</a:t>
            </a:r>
            <a:endParaRPr lang="en-IN" dirty="0"/>
          </a:p>
          <a:p>
            <a:r>
              <a:rPr lang="en-US" dirty="0"/>
              <a:t>· Update Profile</a:t>
            </a:r>
            <a:endParaRPr lang="en-IN" dirty="0"/>
          </a:p>
          <a:p>
            <a:r>
              <a:rPr lang="en-US" dirty="0"/>
              <a:t>· Appointment Confirmation</a:t>
            </a:r>
            <a:endParaRPr lang="en-IN" dirty="0"/>
          </a:p>
          <a:p>
            <a:r>
              <a:rPr lang="en-US" dirty="0"/>
              <a:t>· View history	</a:t>
            </a:r>
            <a:endParaRPr lang="en-IN" dirty="0"/>
          </a:p>
          <a:p>
            <a:r>
              <a:rPr lang="en-US" dirty="0"/>
              <a:t>· Update history</a:t>
            </a:r>
            <a:endParaRPr lang="en-IN" dirty="0"/>
          </a:p>
          <a:p>
            <a:r>
              <a:rPr lang="en-US" dirty="0"/>
              <a:t>· Give prescription</a:t>
            </a:r>
            <a:endParaRPr lang="en-IN" dirty="0"/>
          </a:p>
          <a:p>
            <a:r>
              <a:rPr lang="en-US" dirty="0"/>
              <a:t>· Generate bill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888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108364"/>
            <a:ext cx="8915400" cy="4802858"/>
          </a:xfrm>
        </p:spPr>
        <p:txBody>
          <a:bodyPr/>
          <a:lstStyle/>
          <a:p>
            <a:r>
              <a:rPr lang="en-US" b="1" i="1" u="dbl" dirty="0"/>
              <a:t>Patient:</a:t>
            </a:r>
            <a:endParaRPr lang="en-IN" dirty="0"/>
          </a:p>
          <a:p>
            <a:r>
              <a:rPr lang="en-US" dirty="0"/>
              <a:t>· Register</a:t>
            </a:r>
            <a:endParaRPr lang="en-IN" dirty="0"/>
          </a:p>
          <a:p>
            <a:r>
              <a:rPr lang="en-US" dirty="0"/>
              <a:t>· Login </a:t>
            </a:r>
            <a:endParaRPr lang="en-IN" dirty="0"/>
          </a:p>
          <a:p>
            <a:r>
              <a:rPr lang="en-US" dirty="0"/>
              <a:t>· Logout</a:t>
            </a:r>
            <a:endParaRPr lang="en-IN" dirty="0"/>
          </a:p>
          <a:p>
            <a:r>
              <a:rPr lang="en-US" dirty="0"/>
              <a:t>· Update Profile</a:t>
            </a:r>
            <a:endParaRPr lang="en-IN" dirty="0"/>
          </a:p>
          <a:p>
            <a:r>
              <a:rPr lang="en-US" dirty="0"/>
              <a:t>· Book /Check appointment</a:t>
            </a:r>
            <a:endParaRPr lang="en-IN" dirty="0"/>
          </a:p>
          <a:p>
            <a:r>
              <a:rPr lang="en-US" dirty="0"/>
              <a:t>· Get Bill</a:t>
            </a:r>
            <a:endParaRPr lang="en-IN" dirty="0"/>
          </a:p>
          <a:p>
            <a:r>
              <a:rPr lang="en-US" dirty="0"/>
              <a:t>· Paid The Bill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945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24110"/>
            <a:ext cx="12191999" cy="128089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System Architecture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Three Tier System Architecture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smtClean="0"/>
              <a:t>The application will follow three-tiers architecture and will run on client/server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smtClean="0"/>
              <a:t>The client only displays the GUI and data but has no part in producing results.</a:t>
            </a:r>
          </a:p>
          <a:p>
            <a:pPr marL="914400" lvl="1" indent="-457200">
              <a:buFont typeface="+mj-lt"/>
              <a:buAutoNum type="arabicPeriod"/>
            </a:pPr>
            <a:endParaRPr lang="en-US" sz="1800" dirty="0" smtClean="0"/>
          </a:p>
          <a:p>
            <a:pPr lvl="1"/>
            <a:r>
              <a:rPr lang="en-US" dirty="0" smtClean="0"/>
              <a:t>Client/Presentation Tier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Business Logic Tier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Data Tier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79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8823"/>
            <a:ext cx="12191999" cy="1280890"/>
          </a:xfrm>
        </p:spPr>
        <p:txBody>
          <a:bodyPr/>
          <a:lstStyle/>
          <a:p>
            <a:pPr algn="ctr"/>
            <a:r>
              <a:rPr lang="en-US" dirty="0" smtClean="0"/>
              <a:t>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6009" y="1106625"/>
            <a:ext cx="5151783" cy="1225758"/>
          </a:xfrm>
        </p:spPr>
        <p:txBody>
          <a:bodyPr/>
          <a:lstStyle/>
          <a:p>
            <a:r>
              <a:rPr lang="en-US" dirty="0" smtClean="0"/>
              <a:t>Unified Modeling Language(UML)</a:t>
            </a:r>
          </a:p>
          <a:p>
            <a:pPr lvl="1"/>
            <a:r>
              <a:rPr lang="en-US" dirty="0" smtClean="0"/>
              <a:t>Use case diagrams</a:t>
            </a:r>
          </a:p>
          <a:p>
            <a:pPr marL="914400" lvl="2" indent="0">
              <a:buNone/>
            </a:pPr>
            <a:r>
              <a:rPr lang="en-US" dirty="0" smtClean="0"/>
              <a:t>		</a:t>
            </a:r>
          </a:p>
        </p:txBody>
      </p:sp>
      <p:pic>
        <p:nvPicPr>
          <p:cNvPr id="6" name="Picture 5" descr="C:\Users\Sahil\Downloads\Untitled Workspace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914" y="812801"/>
            <a:ext cx="4760686" cy="59363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150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1609</TotalTime>
  <Words>399</Words>
  <Application>Microsoft Office PowerPoint</Application>
  <PresentationFormat>Custom</PresentationFormat>
  <Paragraphs>111</Paragraphs>
  <Slides>32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Wisp</vt:lpstr>
      <vt:lpstr>Hospital Management System</vt:lpstr>
      <vt:lpstr>Table OF Content </vt:lpstr>
      <vt:lpstr>Introduction</vt:lpstr>
      <vt:lpstr>Technologies Used</vt:lpstr>
      <vt:lpstr>Modules</vt:lpstr>
      <vt:lpstr>PowerPoint Presentation</vt:lpstr>
      <vt:lpstr>PowerPoint Presentation</vt:lpstr>
      <vt:lpstr>System Architecture </vt:lpstr>
      <vt:lpstr>System Design</vt:lpstr>
      <vt:lpstr>PowerPoint Presentation</vt:lpstr>
      <vt:lpstr>PowerPoint Presentation</vt:lpstr>
      <vt:lpstr>Test Screens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And Future Scope</vt:lpstr>
      <vt:lpstr>PowerPoint Presentation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Amusement Park Booking System</dc:title>
  <dc:creator>USER</dc:creator>
  <cp:lastModifiedBy>Windows User</cp:lastModifiedBy>
  <cp:revision>66</cp:revision>
  <dcterms:created xsi:type="dcterms:W3CDTF">2021-03-25T05:12:06Z</dcterms:created>
  <dcterms:modified xsi:type="dcterms:W3CDTF">2021-09-30T07:33:46Z</dcterms:modified>
</cp:coreProperties>
</file>